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005DF1-4D90-3FA6-E867-B6CAAE145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803CBFC-1176-226C-5483-19F620168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AC860AC-43FA-CE03-AAF4-D1DB09630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6AAA-E1E0-4B79-BBDD-E477BFA15C16}" type="datetimeFigureOut">
              <a:rPr lang="en-IL" smtClean="0"/>
              <a:t>23/05/2024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641E3A9-A97F-CCE3-C8D0-C410CFAF9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D2C14B2-AE11-BD5D-7450-1EAB7D42B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8A95-80C3-42AA-9745-F32AC7A2809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9376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F8C1DE8-9510-E4F3-4850-F6B4EE949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42C6AE8-C345-48DE-C7CD-65562A516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0649D42-A11A-1B53-4C39-88E9D4167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6AAA-E1E0-4B79-BBDD-E477BFA15C16}" type="datetimeFigureOut">
              <a:rPr lang="en-IL" smtClean="0"/>
              <a:t>23/05/2024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FECACB3-A714-5ED6-78CD-DBF8118D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08CC6D4-D055-4BD9-B590-4338C3BB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8A95-80C3-42AA-9745-F32AC7A2809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9123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12A8F663-266C-7A5D-218E-5EBEAC6B8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50AE28D-4307-E890-749F-04A14BFBD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39C41D8-9190-3E4A-5C32-FC4BADB9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6AAA-E1E0-4B79-BBDD-E477BFA15C16}" type="datetimeFigureOut">
              <a:rPr lang="en-IL" smtClean="0"/>
              <a:t>23/05/2024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2728D16-0EF0-40E8-1540-F62F0A622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0A106C7-684C-548E-B5FD-E76971C8C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8A95-80C3-42AA-9745-F32AC7A2809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1242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102B00-9164-FF8D-03A6-7ECB1C675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B3AEEAA-0419-E4B5-D961-49AF587E3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DCA51F5-3BEF-34A5-D82E-981B905B8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6AAA-E1E0-4B79-BBDD-E477BFA15C16}" type="datetimeFigureOut">
              <a:rPr lang="en-IL" smtClean="0"/>
              <a:t>23/05/2024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21FA0B1-A601-CEB8-65E1-72186D389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CDEF1D5-20B3-060D-F6F0-E7D79BCC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8A95-80C3-42AA-9745-F32AC7A2809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452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142E80-1733-B756-7E6A-9300CD052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978B24E-949C-702E-9569-45C04B1D0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0E9F33F-9638-E739-6624-837F0339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6AAA-E1E0-4B79-BBDD-E477BFA15C16}" type="datetimeFigureOut">
              <a:rPr lang="en-IL" smtClean="0"/>
              <a:t>23/05/2024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4E4E8CD-C649-252B-CA58-C2E3724E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406B8A8-16C0-C62F-D26A-9CC3F0511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8A95-80C3-42AA-9745-F32AC7A2809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3427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16918FC-A2CF-4E45-71DE-EADED5C6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406640C-EBF3-3A09-D5E0-C24D42C423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3CD6E9A-4196-6CA0-CB3E-FA2DEE59D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4A4262A-D557-CAE1-02C1-8E383792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6AAA-E1E0-4B79-BBDD-E477BFA15C16}" type="datetimeFigureOut">
              <a:rPr lang="en-IL" smtClean="0"/>
              <a:t>23/05/2024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D836C5E-2AF4-D72E-7B8D-8A45FCC2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F9D53DE-DBF1-BF96-2B5F-2430F7C6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8A95-80C3-42AA-9745-F32AC7A2809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8569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10888A3-CC2A-A0C2-1FC1-FAE08F8D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2278155-366A-2847-C66F-A57A9DCD2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67CFEB0-C498-67B6-7040-6849F2F37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8DD143F9-6A48-619D-C0E7-77E75F0A6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AC29200-4A28-48D2-D180-171C3B7D5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03E0F2ED-0F12-B951-C87C-45477791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6AAA-E1E0-4B79-BBDD-E477BFA15C16}" type="datetimeFigureOut">
              <a:rPr lang="en-IL" smtClean="0"/>
              <a:t>23/05/2024</a:t>
            </a:fld>
            <a:endParaRPr lang="en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A015172-BA00-468C-38B4-910374E2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8A2CEC0-DB34-DF36-C124-BF830AA91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8A95-80C3-42AA-9745-F32AC7A2809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738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13BA47-03AF-CD9F-4AD3-8159B9D6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7BAA71E-CEB5-9DC5-AFF8-2FDF8C8C8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6AAA-E1E0-4B79-BBDD-E477BFA15C16}" type="datetimeFigureOut">
              <a:rPr lang="en-IL" smtClean="0"/>
              <a:t>23/05/2024</a:t>
            </a:fld>
            <a:endParaRPr lang="en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B3CBC1F-804B-2E94-6922-80CC790EE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00254B2C-681C-34F6-0008-9CF0DF92D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8A95-80C3-42AA-9745-F32AC7A2809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8297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9E427D38-C2E1-657C-B8CD-76C26037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6AAA-E1E0-4B79-BBDD-E477BFA15C16}" type="datetimeFigureOut">
              <a:rPr lang="en-IL" smtClean="0"/>
              <a:t>23/05/2024</a:t>
            </a:fld>
            <a:endParaRPr lang="en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BDE2C14-84E1-73F4-F9B8-F9963E89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3673492-63C0-70BE-3E6C-7E88F80AF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8A95-80C3-42AA-9745-F32AC7A2809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2635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03C71AA-A6E1-1ED9-BEB3-4B479263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13E14BC-9095-AD04-F6D8-43541998F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3CE80C5-1E2E-57D0-D1DC-0DCDE479D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941D9CD-41F5-1E81-133C-3759F0D1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6AAA-E1E0-4B79-BBDD-E477BFA15C16}" type="datetimeFigureOut">
              <a:rPr lang="en-IL" smtClean="0"/>
              <a:t>23/05/2024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0C1F4B9-6346-9E1B-223C-C1B47AB72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2E9AF65-73D4-85C9-B43D-8F4F8AFF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8A95-80C3-42AA-9745-F32AC7A2809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8308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BEC4DE-2555-E295-98A9-AB16F9EBE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720FAEF-FE1A-4ACA-30FC-87090958E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556E793-7CFE-0C89-1D64-178E42BE7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CE77E0E-B418-42BF-69DE-44E1F2A6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6AAA-E1E0-4B79-BBDD-E477BFA15C16}" type="datetimeFigureOut">
              <a:rPr lang="en-IL" smtClean="0"/>
              <a:t>23/05/2024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6AAD133-71F0-3E66-0812-36DC2E6AF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F58FC5E-7648-8463-5E35-B05C7936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8A95-80C3-42AA-9745-F32AC7A2809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4659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E656E3EB-3A12-61A5-30ED-6619B0BF4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BE6997A-9B75-5F77-69E6-75AC9BBB5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554E7A4-A79B-99DC-BB8C-AC018A24D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6AAA-E1E0-4B79-BBDD-E477BFA15C16}" type="datetimeFigureOut">
              <a:rPr lang="en-IL" smtClean="0"/>
              <a:t>23/05/2024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A9E583D-05BD-503D-F0E0-6330188A4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559DC8E-247B-E036-26BE-0EB682233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8A95-80C3-42AA-9745-F32AC7A2809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640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88182629-3CF8-1F50-20D7-78640BAAE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87574"/>
              </p:ext>
            </p:extLst>
          </p:nvPr>
        </p:nvGraphicFramePr>
        <p:xfrm>
          <a:off x="2032000" y="1389190"/>
          <a:ext cx="8127999" cy="3754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0352965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672420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1579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מצב בעקבות הרפורמה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e-IL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</a:rPr>
                        <a:t>מצב קודם</a:t>
                      </a:r>
                      <a:endParaRPr lang="en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677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e-IL" dirty="0"/>
                        <a:t>מימון משלים, רק להוצאות שלא שולמו ע"י קופ"ח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מימון מלא לניתוחים,</a:t>
                      </a:r>
                    </a:p>
                    <a:p>
                      <a:r>
                        <a:rPr lang="he-IL" dirty="0"/>
                        <a:t>מהשקל הראשון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הביטוח הפרטי הנפוץ</a:t>
                      </a:r>
                      <a:endParaRPr lang="en-US" dirty="0"/>
                    </a:p>
                    <a:p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028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e-IL" dirty="0"/>
                        <a:t>נמוך לחברת הביטוח</a:t>
                      </a:r>
                    </a:p>
                    <a:p>
                      <a:r>
                        <a:rPr lang="he-IL" dirty="0"/>
                        <a:t>בינוני לקופת החולים</a:t>
                      </a:r>
                    </a:p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גבוה לחברת הביטוח</a:t>
                      </a:r>
                    </a:p>
                    <a:p>
                      <a:r>
                        <a:rPr lang="he-IL" dirty="0"/>
                        <a:t>בינוני לקופת החולים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התשלום לרוב המבוטחים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25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e-IL" dirty="0"/>
                        <a:t>גבוה מאוד – תוספת של עשרות אחוזים לפרמיה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גבוה – מאות ₪ בחודש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מחיר הביטוח המלא </a:t>
                      </a:r>
                    </a:p>
                    <a:p>
                      <a:r>
                        <a:rPr lang="he-IL" dirty="0"/>
                        <a:t>בגילאים מתקדמים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152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e-IL" dirty="0"/>
                        <a:t>יפוצו ע"י חב' הביטוח בגין שירות שמכוסה גם על ידה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מספקות על חשבונן גם שירות שכלול בביטוח הפרטי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מצב קופות החולים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03141"/>
                  </a:ext>
                </a:extLst>
              </a:tr>
            </a:tbl>
          </a:graphicData>
        </a:graphic>
      </p:graphicFrame>
      <p:sp>
        <p:nvSpPr>
          <p:cNvPr id="5" name="כותרת 1">
            <a:extLst>
              <a:ext uri="{FF2B5EF4-FFF2-40B4-BE49-F238E27FC236}">
                <a16:creationId xmlns:a16="http://schemas.microsoft.com/office/drawing/2014/main" id="{342C6B08-5584-08C6-DC75-19F04BA4A2A4}"/>
              </a:ext>
            </a:extLst>
          </p:cNvPr>
          <p:cNvSpPr txBox="1">
            <a:spLocks/>
          </p:cNvSpPr>
          <p:nvPr/>
        </p:nvSpPr>
        <p:spPr>
          <a:xfrm>
            <a:off x="609600" y="14345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מצאו את ההבדלים: ביטוח ניתוחים – לפני ואחרי הרפורמה</a:t>
            </a:r>
          </a:p>
        </p:txBody>
      </p:sp>
    </p:spTree>
    <p:extLst>
      <p:ext uri="{BB962C8B-B14F-4D97-AF65-F5344CB8AC3E}">
        <p14:creationId xmlns:p14="http://schemas.microsoft.com/office/powerpoint/2010/main" val="358267195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מסך רחב</PresentationFormat>
  <Paragraphs>19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Matan Hodorov</dc:creator>
  <cp:lastModifiedBy>Matan Hodorov</cp:lastModifiedBy>
  <cp:revision>1</cp:revision>
  <dcterms:created xsi:type="dcterms:W3CDTF">2024-05-23T05:54:23Z</dcterms:created>
  <dcterms:modified xsi:type="dcterms:W3CDTF">2024-05-23T05:54:28Z</dcterms:modified>
</cp:coreProperties>
</file>